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14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46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84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38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2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8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85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27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46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76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63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8EFFA5A-4E82-4D20-824E-CF8CDB5EC2A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0DA0D53-AC7A-4CCB-96B2-0E947E53284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44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52738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применение теорий управления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368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31930" y="-131206"/>
            <a:ext cx="1232392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Проницаемость границ современной организации, перенос акцентов в научном анализе с организации-субстанции на организацию-процесс вы-водят на передний план проблему коммуникаций в организации. Всеобщая переориентация бизнес-организаций на непрерывность инновационного процесса, когда считается, что скорость изменения, обучения и адаптации является ключом к конкурентному преимуществу на рынке, приводит к выводу, что сегодня внутренние коммуникации обеспечивают сохранение организационной целостности. Необходимость изучения, в чем состоит специфика таких коммуникаций, составляет еще одну проблему современной организационной психологии.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Стратегическая задача построения в Казахстане основ новой экономики, или «экономики знаний», заставляет серьезно задуматься над условиями, при которых знания не просто порождают новые знания с определенным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экономическим эффектом, но могут быть переданы (в открытом и равноправном диалоге) от одного работника к другому, от одной организации к другой. Возникает проблема коммуникативной компетентности на организационном уровне, ее теоретической проработки и методического обеспечения задач диагностики и развития (формирования).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проблема определения предмета организационной психологии связана с выделением таких процессов, как культура организации, организационный климат, организационные коммуникации. Особенностью выделения их в качестве предметов организационной психологии является то, что они рассматриваются как процессы, обусловленные средой организации. Организационная среда одновременно определяется как причина и условие их возникновения. Вследствие этого возникает вопрос: обладают ли эти процессы некой специфичностью и сущностными отличиями от аналогичных процессов, но протекающих вне организационной среды.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вопрос актуализирует второй аспект проблемного поля, а именно вопрос о методах организационной психологии. Сегодняшние организационные психологии используют в своей деятельности (научно-исследовательской и практической) технологии и инструментарий смежных областей психологии: социальной психологии, психологии труда, психологии управления и др. Однако данные методы не могут измерять организационные процессы. В силу 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формализованности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параметричности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ограниченности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валидизации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стандартизации закономерно возникает запрос на разработку принципиально новых подходов к исследованию организационных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397850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вопрос может быть рассмотрен с четырех сторон: содержатель-ной (объект и предмет измерения), процессуальной (технология), обсуждения полученных результатов (интерпретация данных)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необходимо отметить, концептуальность обобщения данных с целью научно-методологического осмысления. Кроме того, отмечается недостаток методов и трудности интерпретации полученных результатов исследования с точки зрения их процессуальной определенности.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Интересным может быть рассмотрение организационных процессов содержания карьерного пути специалиста. Развитие карьеры специалиста в условиях организации имеет специфические особенности, отличающие его карьерный путь от карьеры предпринимателя, бизнесмена. Исследование, проведенное по данной проблеме, позволяет выявлять различия на уровне Я-концепции, семантики и ценности.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Вышеизложенные проблемы неизбежно приводят к необходимости решения одной из наиболее острых проблем современной российской организационной психологии – проблемы подготовки организационных психологов. Потребность в специалистах по организационной психологии но-вой формации чрезвычайно велика, однако нет ясного понимания, что должно входить в содержание их подготовки, а также какого рода задачи они должны уметь решать в ближайшем и отдаленном будущем.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современные учебники по организационной психологии отличаются компилятивным подходом к отбору содержания. Интеграция осуществляется путем механического соединения разных разделов социальной психологии и психологии управления. На наш взгляд, избежать этого можно только одним способом: разработкой принципиально нового содержания организационной психологии образования, цен-тральной категорией которой должен стать термин «организация». При этом организация рассматривается как самостоятельно развивающийся организм, имеющий свои стадии развития, разнообразные виды деятельности, а соответственно обладающий определенными психологическими характеристиками и функционирующий на основе психологических механизмов. Раскрыть эти психологические характеристики, закономерности и механизмы – главная задача организационной психологии.</a:t>
            </a:r>
          </a:p>
        </p:txBody>
      </p:sp>
    </p:spTree>
    <p:extLst>
      <p:ext uri="{BB962C8B-B14F-4D97-AF65-F5344CB8AC3E}">
        <p14:creationId xmlns:p14="http://schemas.microsoft.com/office/powerpoint/2010/main" val="4039548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важным аспектом организационной психологии в современных условиях является взаимодействие всех организационных структур, также необходима интеграция организационной психологии с научным и профессионально-образовательным процессом. Это позволит определить методологические аспекты взаимодействия системы «профессиональное образование – организация», что будет способствовать модернизации профессионального образования с учетом актуальных проблем организационной психологии.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психология является уникальной отраслью психологического знания, в которой наука и практика наиболее близки. Человеческий фактор в экономике современного общества – не только наиболее уязвимое звено, он обладает наибольшим потенциалом. Поэтому развитие организационной психологии в России без сомнения будет фактором раз-вития экономики, становления экономического сознания и организационной культуры российских организаций и предприятий. Вполне возможно, что именно организационная психология установит национальную специфику экономических отношений как внутренних, так и внешних.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67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Весьма важно различать понятия «власть» и «авторитет». Авторитетом можно назвать признание права кого-либо ограничивать свободу действия. Признание является важнейшим фактором, так как наличие авторитета зависит от совместно разделяемых людьми ценностей. Авторитет совместно выработанных правил и норм поведения, что само по себе ограничивает возможность конфликта (правило предусматривает контракт между принимающими его лицами).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возможность влиять на поведение других, или иначе, способность предоставить лицу обязанность делать что-либо, чего оно не стало бы делать по собственному желанию. Таким образом,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отношения, а власть – ресурс. Так М. Вебер различал три координаты авторитета: харизматическую, традиционную и основанную на законе. В литературе выделяются различные классификации власти, в основании деления которых могут быть до пяти критериев. Перспективным представляется построение модели, различающей вклад авторитета и власти, их соотношение в конкретных случаях.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 и ситуационно в стиле управления сконцентрированы проблемы результативности (эффективности) управления, что, в свою очередь, обуславливает специфику диагностических (аналитических) методик, теорий, разрабатываемых рекомендаций по совершенствованию, улучшению стиля.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научные исследования в области стилей управления малой группой были проведены немецким психологом К. Левиным во второй половине 1940-х гг. Для выявления факторов, влияющих на групповую деятельность, он создал две экспериментальные группы из детей 10–12 лет, которые занимались изготовлением театральных масок. Руководителем в группах был один и тот же экспериментатор, использовавший два стиля управления: авторитарный и демократический. Выяснилось, что эти стили по-разному оказывали влияние на атмосферу в группах, самочувствие, настроение ребят и результативность их работы. В дальнейшем руководитель применил либерально-попустительский стиль, который оказался самым неэффективным.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67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позволил К. Левину сделать следующие выводы: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«Вне руководителя» существует множество возможных методов воздействия на людей. Овладение этим полем – одна из задач профессиональной деятельности руководителя. «Стилевая бедность» – нежелательная «болезнь» в этой профессии.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 стиле управления сказываются, с одной стороны, особенности личности руководителя, а с другой – специфика группы (коллектива). В стиле своеобразно находят отражение потребности управляемого объекта. Поэтому важно уловить их в используемых формах и методах.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Не существует хороших и плохих стилей управления. Каждый стиль применительно к той или иной ситуации или объекту имеет свои плюсы и минусы. Соотношение между ними весьма важно для результатов управления.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К. Левин обнаружил, что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авторитарное руководство добивалось выполнения большего объема работы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демократическое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 на другой чаше весов были низкая мотивация, меньшая оригинальность, меньшее дружелюбие в группах, отсутствие группового мышления, большая агрессивность, проявляемая как к руководителю, так и к другим членам группы, большая подавляемая тревога и одновременно более зависимое и покорное поведение. По сравнению с демократическим стилем руководства при либеральном объем работы на каждого подчиненного уменьшается, качество работы снижается, появляется больше совместной деятельности, взаимодействия. Более поздние исследования не полностью подтвердили выводы о том, что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автократичное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руководство обеспечивало более высокую продуктивность, но более низкую степень удовлетворенности, чем демократическое. Тем не менее исследование К. Левина стало основой для поисков другими учеными стиля управления, который может привести к высокой производительности труда и высокой степени удовлетворенности.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 50–60-х гг. ХХ в. появилась концепция лидерского континуума, разработанная 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Тинненбаумом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В. Шмидтом. В соответствии с этой концепцией на стиль руководителя влияют: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сам руководитель (его ценности, отношение к подчиненным, поведение в неопределенных ситуациях); 2) подчиненные; 3) конкретная ситуация, которая требует определенного стиля для ее разрешения.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774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Исследуя методы руководства, Р.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Тенненбаум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В. Шмидт пришли к выводу, что эффективным можно считать менеджера, способного выбрать такие способы, приемы, которые больше всего подходят к ситуации. По их мнению, деление стилей на авторитарный, демократический, либеральный не отражает разнообразия существующих на практике стилей управления.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1980-х гг. получила распространение концепция эффективного управления, созданная американскими специалистами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Г.Питерсом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Р.Уотерменом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Их совместные монографии «В поисках эффективного управления» (издана на русском языке в 1986 г.) и «Как сохраняют конкурентоспособность лучшие компании» (1988) были и до сих пор остаются настольными книгами руководителей разных стран.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практической точки зрения главным в концепции эффективного управления является осознание важности двух видов факторов применительно к деятельности предприятий, подразделений, руководителя – «своих и/или чужих». Это обеспечивает и высокий моральный настрой, и высокую эффективность. Факторы эффективности – то, что способствует достижению необходимых количественных и качественных результатов. Факторы неэффективности – то, в чем заключаются слабости, недостаточная конкурентоспособность, малая или низкая эффективность.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данной концепции, название стиля управления не имеет принципиального значения, поскольку оно недостаточно информативно для понимания эффективности или неэффективности. Весьма важна та ин-формация, которая раскрывает особенности или стиль достижения результатов (высоких, средних или низких). На этой концептуальной основе построены многие современные методики анализа и совершенствования стилей управления, начиная с экспресс-методик и заканчивая так называемы-ми «глубокими» методиками, которые отличаются большой трудоемкостью при их использовании.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06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4587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своей концепции Г.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Питерс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Уотермен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определили главные составляющие эффективного стиля руководителей: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Ориентация на действия и упорный труд. Руководители умеют извлекать уроки из ошибок, неудач, промахов – как своих, так и чужих, оставаясь активными, становятся мудрее.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Внимательность к подчиненным, которые отвечают тем же. Руководители не отгораживаются от людей и практически осваивают искусство человеческого общения.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Проявление самостоятельности и творчества. Несамостоятельный руководитель просто не может быть руководителем, потому что он является исполнителем. Его постоянно лишают привилегии быть руководителем.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Создание условий для достижения требуемых результатов. Если от человека ждут высокого результата и не создают условия, никакая система стимулирования не поможет.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Преданность выбранному делу. Если руководитель раздваивается и одно мешает другому, напрасно ждать от него профессиональной работы и результатов. Он просто мешает самому себе.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Поддерживание и развитие традиций и ценностей, свойственных данному коллективу. Ломать хорошие традиции означает ломку людей и того, что им дорого.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Важность осознания каждым ответственности в меру своей самостоятельности и спроса.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концепции управления человеческими ресурсами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людей в общественном производстве рассматривается с раз-личных точек зрения. Л.И. Евенко считает, что произошла смена четырех концепций роли кадров в производстве: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Концепция использования трудовых ресурсов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(конец XIX – середина XX в.). Ее суть состоит в том, что вместо чело-века в производстве рассматривается лишь его функция – труд, измеряемый затратами рабочего времени и зарплатой. На Западе эта концепция нашла свое отражение в марксистских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тейлористских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теориях, в СССР – в эксплуатации труда государством.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140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4587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концепции управления человеческими ресурсами</a:t>
            </a:r>
          </a:p>
          <a:p>
            <a:pPr algn="ctr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людей в общественном производстве рассматривается с раз-личных точек зрения. Л.И. Евенко считает, что произошла смена четырех концепций роли кадров в производстве:</a:t>
            </a:r>
          </a:p>
          <a:p>
            <a:pPr algn="just"/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Концепция использования трудовых ресурсов –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(конец XIX – середина XX в.). Ее суть состоит в том, что вместо чело-века в производстве рассматривается лишь его функция – труд, измеряемый затратами рабочего времени и зарплатой. На Западе эта концепция нашла свое отражение в марксистских и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тейлористских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теориях, в СССР – в эксплуатации труда государством.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Концепция управления персоналом –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personnel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(30-е гг. ХХ в.). В ее основе лежит теория бюрократических организаций: человек рассматривается через занимаемую им формальную роль –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долж-ность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обезличивается, а управление осуществляется через административные механизмы (принципы, методы, полномочия, функции).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Концепция управления человеческими ресурсами –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resourse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managment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(1970-е гг.). Человек стал рассматриваться не как элемент структуры (должность), а как некий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невозобновляемый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 – элемент социальной организации в единстве трех основных компонентов: трудовой функции, социальных отношений, состояния работника. В российской практике эта концепция приобрела актуальность в годы «перестройки» и носила название «активизация человеческого фактора».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Концепция управления человеком –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соответствии с этой концепцией человек уже не только особый объект управления, но и субъект управления, который не может рассматриваться как «ресурс». Исходя из желаний и способностей человека должны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стро-иться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стратегия и структура организации. Основоположниками концепции являются японцы К.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Мацусита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А.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Морита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256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099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профессор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С.Лиз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позиций теории человеческих отношений выделил семь стратегических направлений в работе с персоналом:</a:t>
            </a:r>
          </a:p>
          <a:p>
            <a:pPr algn="just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Снижение удельного веса заработной платы в себестоимости продукции и оплаты труда работников. Из-за высокой оплаты труда работни-ков в США и Европе продукция многих западных фирм стала неконкурентоспособной. В качестве выхода предлагается разделить персонал на две группы: высококвалифицированных постоянных работников с социальны-ми гарантиями и высокой оплатой труда «ядро»; малоквалифицированных сезонных работников без социальных гарантий и с низкой оплатой труда («периферию»).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Работники – это ресурс, который необходимо максимизировать. Считается, что единственным источником долгосрочного преимущества на рынке является знание способностей своих работников и максимизация их изобретательности, мотивации и человеческих отношений, а не «копирование» опыта лучших компаний.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Неразрывная связь стратегии предприятия и стратегии управления персоналом. В зависимости от типа компании она может применять централизованную стратегию из единого центра и децентрализованную стратегию, когда самостоятельные подразделения крупной компании проводят гибкий маркетинг на рынке (модель М. Портера).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Развитие организационной культуры: общие цели, коллективные ценности, харизматические лидеры, жесткие позиции на рынке, контроль сотрудников с помощью социальных средств. В данном случае ставится задача достичь «экстраординарных результатов через деятельность ординарных людей». Считается, что высокая внутренняя организационная культура для некоторых компаний – ключ к успеху.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«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Японизация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методов управления персоналом, широко распространившаяся после успеха крупнейших японских компаний. Достигается за счет минимизации числа уровней управления, высокой организационной культуры, гибких форм организации труда, высокого качества продукции, преданности рабочих фирме и т.п.</a:t>
            </a:r>
          </a:p>
        </p:txBody>
      </p:sp>
    </p:spTree>
    <p:extLst>
      <p:ext uri="{BB962C8B-B14F-4D97-AF65-F5344CB8AC3E}">
        <p14:creationId xmlns:p14="http://schemas.microsoft.com/office/powerpoint/2010/main" val="3236952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6334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Управление персоналом как стратегическая функция. Это направление предполагает разработку кадровой стратегии, подбор персонала исходя из философии фирмы, вознаграждения с учетом качества индивидуальной деятельности, минимизацию трудовых споров и создание гармонии на рабочем месте, поощрение коллективных усилий, направленных на выживание компании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Использование моделей управленческого выбора в работе с персо-налом с учетом следующих четырех главных аспектов: влияние работника и способы воздействия на него; процедура движения работника на фирме; системы вознаграждения; организация рабочего места.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Г.М. Озеров, известный специалист в области работы с персоналом, полагает, что управление персоналом в России должно базироваться на следующих принципах: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Человек – основа корпоративной культуры. Успешные предприятия уделяют большое внимание персоналу; когда людей ставят во главу перемен, они становятся движущей силой перемен.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Менеджмент для всех. Управление должно осуществляться на трех уровнях: высшего руководства, среднего руководства («команда») и нижнего звена («сотрудники»).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Эффективность как критерий успеха организации. Предполагает достижение целей с оптимальным использованием ресурсов и максимизацию прибыли.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Взаимоотношения как критерий успеха организации. Возникающие проблемы из «мира психологии» (психологические отношения, коммуникации, ценности, мотивы) должны быть приоритетными по сравнению с проблемами из «мира фактов» (техника, технология, организация).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Качество как критерий эффективности. Необходимо работать с пятью взаимосвязанными подсистемами качества: личной, команды, продукта, сервиса, организации.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Команды как критерий успеха организации. Все работающие в организации являются сотрудниками. Все они члены социальной группы (команды). Все команды и отдельные сотрудники, входящие в команду, вносят вклад как в успех, так и в провалы организации.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607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Обучение – ключ к развитию и переменам и неотъемлемая часть жизненно важного процесса продвижения организации.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многих публикациях отмечаются два полюса роли человека в общественном производстве: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человек как ресурс производственной системы (трудовой, людской, человеческий) – важный элемент процесса производства и управления;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человек как личность с потребностями, мотивами, ценностями – главный субъект управления.</a:t>
            </a:r>
          </a:p>
          <a:p>
            <a:pPr algn="just"/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основной акцент обсуждаемых вопросов в организационной психологии ставится на определении предмета организационной психологии и методов исследования организационных процессов. В качестве исходной определяют проблему самоопределения организационной психологии, ее институционализации. Становление научной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дисципины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прежде всего в процессе поиска ею собственного предмета. Следовательно, важнейшей проблемой организационной психологии сегодня остается выделение «своего» предметного поля во взаимоотношении со смежными науками (психологией управления, психологией труда, социальной психологией) и использование накопленного в них опыта решения прикладных задач. Таким образом,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институциализация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организационной психологии в современном обществе знаменуется одновременно предметной дифференциацией и проблемной интеграцией.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Историческое развитие самого объекта организационной психологии (организации) и последовательная смена социальных представлений о нем приводят к появлению, в числе новейших, метафоры организации как сети, лишенной четко заданной структуры и ясно очерченных границ. Это при-водит к необходимости постановки следующей проблемы – проблемы организационной целостности. Остается ли целостность важнейшей характеристикой организации как социального образования, а если да, то каковы современные механизмы поддержания этой целостности – вот вопросы, ждущие сегодня ответа.</a:t>
            </a:r>
          </a:p>
        </p:txBody>
      </p:sp>
    </p:spTree>
    <p:extLst>
      <p:ext uri="{BB962C8B-B14F-4D97-AF65-F5344CB8AC3E}">
        <p14:creationId xmlns:p14="http://schemas.microsoft.com/office/powerpoint/2010/main" val="227631748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</TotalTime>
  <Words>3004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Практическое применение теорий управления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применение теорий управления</dc:title>
  <dc:creator>usewr</dc:creator>
  <cp:lastModifiedBy>usewr</cp:lastModifiedBy>
  <cp:revision>4</cp:revision>
  <dcterms:created xsi:type="dcterms:W3CDTF">2020-11-02T15:48:38Z</dcterms:created>
  <dcterms:modified xsi:type="dcterms:W3CDTF">2020-11-02T16:16:27Z</dcterms:modified>
</cp:coreProperties>
</file>